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  <a:srgbClr val="FFFF66"/>
    <a:srgbClr val="151AF5"/>
    <a:srgbClr val="010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FB10C0E-334A-FDED-4594-2DCE2DBB4A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91A4DBF-1064-D716-915A-D7135CB3A0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C406104-0416-07FB-0DDE-90C741105B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ED0307AA-FE4D-4C02-B6A8-49FB4B55A9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FF0E809F-434B-0103-ACD8-CE6E86DD38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3520D9DA-0E21-AA8F-A85E-459BE0E75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7EB3FD-6D0B-48C6-B02B-EAED761FB6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72BEB0-68CB-9B39-70D7-C26C68397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AC79A-DF93-43D8-9C67-56703B8F003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85AACBA-E361-28B8-AE67-A7365A4BD5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AA4A6C0-8D0D-55C9-8BFE-0E916CDFE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A7F7C3-9D4C-38CD-4E0C-15D3F0A1C6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FD2C8-CE70-4A7D-AF79-B94A19C4D82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DBE8D23-D7D7-484B-FB96-9062E54267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0CDD046-BBE3-9157-4A54-5DDBFF92A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5D3DBC-3CEF-9638-508C-C84B413A7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5C726-9E98-4493-9C91-77D0A657D42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8447ABE-9A51-D685-DA18-B13253DA85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D0F296-B926-80A4-5D69-37B5C32C7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776499-672F-3E90-4B4D-0CBB6609E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71CF3-E985-4E8E-9726-2E6734569AB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C900CA0-60A1-59B7-E514-E0E8DC5660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8799808-3D57-0C78-E595-3B998818F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6C31E1-AF33-CFD2-39E5-9B55E36DA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2FBDC-60D8-4596-98F6-A6304F40229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3A3B1046-0726-0021-5146-B7E203DDD6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1AECBF3-FD31-E07E-216A-9A953D300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EF61FC-E66F-D058-6769-EFA424507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47379-29AB-4F4A-9450-F304B66A99F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8AF056D-C582-534B-2B81-5716BD2E4F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FFD1BBC-67AF-5DE0-6D88-BD2225B8D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C918C6-A083-4E26-23A5-17F807EC2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8BA12-A835-4ABF-8BBD-0969EB1931C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AE44679-F541-DFA6-6E3D-0E89D023A6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C3BDEC6-13C9-5E3F-2C64-4076BFF91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8F3C4F-F720-1B0A-A414-24032FD938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6E8CC-6F88-490E-B607-6AC13EC987F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5F193E1-0B07-C812-66A1-CAFB4BEECA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5C56D88-69FE-3079-67E4-063748BC1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83C3D0-3B19-E85E-9AD4-D2BDB97AE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B778C-02D8-421B-A951-3978F66DE61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09ED452-5BD0-BB92-7A09-75C5D344A0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D06C2EB-C96D-C9E5-D333-76B15F273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16E386-3664-BB85-B627-DA28E6DD3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AB2F6-91B2-449B-86F0-D53491EAE07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39439839-41D9-FC4E-89BA-47CEE0B079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6093A2E-F9E3-7531-0A30-3E5ECBFEF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F91AD1-B27C-4E8A-0D75-9CD757F09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CA756-3EAC-437C-93C4-0318E65253A8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42DB0CE2-2149-1105-67D0-44E0BD93AF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019874E-CDA5-6477-FCA7-A7FBBABEC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4A1199-639F-ACFA-B63F-8E18F50B5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D6CA3-36CF-4E5D-A989-0A9B6FCFC69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4C35B71-A593-65DD-6141-FE987FE2D6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2642BB-456E-AD74-5E19-47F949C5B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742DD3-ABCA-D580-0659-0965446AF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A1DC1-4107-48C0-87BF-5B4A7130BD87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95742965-4663-52F7-61BE-572B2714AB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8B1C835-33E4-2619-81FE-6AF900648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FD37F9-B806-4900-2EEA-C8D868707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B1341-77C8-4CC8-AC77-44AD19F5865A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5E85619E-C4D1-43E2-FEE4-601475BF48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9445FF6-8B01-4554-050A-4563C08E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CECF8E-12E2-74B0-632B-EAAC8D952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78547-0701-4932-95C0-E9C87562D41B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A107271-4D12-68C8-21D8-56D88D23EE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32CD9DE-2F5D-1D1B-DADE-C69152393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2EF362-F61B-089E-6651-A8EEDB11E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B069B-1FED-4B6D-96F8-255ADD59D745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BC28B9D-7E37-3A76-3C59-A4832908D5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7EE28BF-EE0C-1034-E30C-980CB2CCD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C3CAF8-F913-8133-466D-F22BBFD413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4DA82-DD7C-4B8A-8461-D09053F5FDF1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BAFB1F5A-B275-D0BA-B6C1-A01BB95C90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7C989FC-3FC4-5104-6FCD-36E3F7D74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CFEBDA-FB22-C4B8-3D4A-287EC8F33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F5884-B751-497E-9266-E222218B94D5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A2892F26-9864-AE1D-EA53-98CB9F9F4A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0435DA0-59BD-21BC-D8DA-EBD9DEFDA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307011-61C9-E94F-59F6-A10AB29FC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B5418-3904-4720-8F31-CFE5B9311512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FAFC970B-E86A-7C4A-130A-7B0A0B2259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3A9135B-C338-608E-AFD9-68226E1CE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B242D6-CB97-4237-2F74-098377775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87433-2A88-4B7C-AFC6-329A7FD72D11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ECA5815-9CE5-A392-7238-B6E407B5BD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D8CD5FA-AE1A-CEE3-3479-75FCBF2D4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E34295-2705-4BD2-C236-C2AF84B06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0D62A-744A-473C-80CB-31E7AD31DC19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8CDA291-6DE0-7568-5EE0-95DD0156F5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5ABEB60-6ECD-2028-77BC-E0D3FEC34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784E53-4C8C-34C3-60AA-37E1F0CCD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651A9-0A69-40C4-A61D-8342AC6E759E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FF2AB8ED-1C68-AF3C-02CC-0AB288F0FF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BBDB80B-1BFF-44DA-474F-3FFF13708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052363-797F-411C-B115-9B5592205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1B423-30AE-4332-BFF1-D21573ABCE6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7653940-5E5F-CE08-F256-4A014658D6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F05EA15-88A7-807D-33F0-F47EF9374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D30B44-D179-FF36-3B2D-4ABCAB00F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36B5A-124C-4082-A2D3-637D5F8852E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3E78A40-05FF-A2D6-099C-843D46BE60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08CF526-0F14-882D-86E7-CCA7AD61C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CD623B-EF24-7151-B574-0B47F58AE9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B0FD4-BA75-4A79-883A-DAF2595D20C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F6C3752-5516-545D-FE8E-0B6166E4DA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49F33E6-618A-C77D-445B-449BC499D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BE4B45-CAFE-CDD7-6CDF-89CD10F1C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CE6BA-4456-44C7-BADE-BADBA77BD4E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F1FA1F0-4220-0DF8-6726-F65253C036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2500191-4352-2FE9-819D-40ABED346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B861D0-32EE-86D0-A588-80D38C169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2209-1020-4AFD-ADC5-9A92FB750D8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13C86B0-14C7-7074-2389-0775E481BA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98E7F26-7CF4-A63B-70C8-00F682DB8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5ABDDA-7AB6-2D38-F5FF-DB39CD1DE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E554A-0CC5-4DD2-9E5E-BF4875FB909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3CE7A8F-430B-E4DF-4862-594566B482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AE3019F-5F69-5462-5499-A467E60A2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BBEC9C-8F3F-5994-4886-F93AB2B1C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5B863-5CDE-45E1-8D43-C61F27C62EE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837227F-9EEA-515E-28E4-BADE273013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B80CCA6-1854-9BBC-7478-CEAD6F01B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29C8821-2EEE-CC29-CB71-E4167E33F8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CDE3FAE0-77A4-EB39-34D9-746A37156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A8784CD8-FF9C-5199-9AF2-66FF75D8391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586D03EF-2597-F3AE-F4C0-1929EF544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4BBD3868-8FDE-246E-3FB9-806D089041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32CE690-60DF-82A6-BAC3-5F7D3E34C8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E2BF5B6-2922-CFDF-4DF7-397F345F5D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7CA72DF4-5F59-81BB-CE93-B14C74429C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2B008517-9A08-E36A-0B00-62B0A0C778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E33B1FF4-3310-4AE2-8687-06B4021061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CE89-0FDF-5955-F5B3-4D8FCC82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01600-AB52-F936-4A7A-46EC27F3B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C8F9D-50D2-3E90-6DCF-F17864F3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98B9-F090-E772-0E87-7A350166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8BBCE-202E-1143-23DB-5F62E83F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8B00C-68D2-4C70-94C7-0788F6426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6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3BA79-F423-8A4E-F868-55E01C3D8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F606B-7D0E-44CF-21DA-DCB55C63B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17FDA-2CBF-5A50-440A-E743F974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58B6B-C4A7-EDD2-02BF-A57FB8D7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9BCA7-9781-9654-42F1-6540735A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66857-C3BC-49CC-A8B8-96295AF22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02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7207-9B68-C187-527A-92BDE578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9511-96BB-A5DC-0176-3060A878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5E816-EDDE-59F5-6A47-57EF5B34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A3A1A-967C-EAB2-44B0-A28A6022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6386-7F56-3642-F61C-DDE50D93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9C4E2-B763-4671-AF48-210E9D299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5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246D-9F3B-0EC7-C3DA-49D22DCD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5F11-1522-E7C0-4245-DFC7E3F6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D12AA-6688-BF98-A1A2-658922C9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5A832-6B73-7F4E-8B44-0C1FA9F7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EA9B-62F4-8BEF-F732-24987E77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563D-04DA-4403-A7C1-E2D21E1FE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6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ED41-74CB-8BE1-9589-A91F092A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ECD86-7361-3C45-5D74-CA8ADDBD7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BA34D-F89A-9B95-4AF9-F4DC794F4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3B92B-A34C-C5E7-CEAB-E11AE6C6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4E373-64E8-AF6E-8444-5EB3C369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BFA69-5155-B614-1FB5-9139F9CF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C24C5-49DD-49C1-8ACE-24F313B5B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10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6DCF-32EB-5815-0036-FDE850995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9D526-6A81-FB27-B562-5C8A6F76F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2E456-EE8D-F295-0FDF-110BDFD87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C35B9-4954-14A8-681E-F80346BE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70F6A9-15E5-6FEE-B4FB-D8D34255B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3D078-8835-A112-DDB7-D775C0A9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BB344-A2F4-08A9-2697-FD564953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8CD2F7-D6E4-A5E8-387C-2D53A5E4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9E27B-1F2B-4051-8451-4EAF41F7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2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611E-81AD-2141-8819-0695E66C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89E05-5D2D-2E19-4C0E-3D8B0EC6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F0F48-31BD-179D-E13E-58ECE52A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3330E-DCAC-7711-666F-8C4D5EC1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5820A-37BC-4A4F-A436-4ACBB1194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8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5CC9A-897F-032F-A2E1-A138B4AF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0B73A-8E64-1B4D-417A-F5F2A042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02BB9-F1FA-1FEE-8F8B-BA9E7BBC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6E98B-EF26-47F8-AA54-34CA68C92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16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FA22-385C-4CE7-83AB-099F7E6A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D63F-0516-00D9-2475-D438DDF20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6A3BB-535B-E423-1A7E-8230678E9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BE368-07B4-3035-0079-CFD0E36F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01EDD-4285-850B-D3D5-2028BC7C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D950D-A09A-36E3-6A2D-6CFAAE8A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D3BA-0ABA-4AA2-A323-FB4A55F30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84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77B5-0F01-6C0E-0381-A0C3ACD9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0D391-BBF8-BAAB-0AC1-6F8EE7CB3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3434D-3C84-E896-DCC6-45D48F545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1DAA8-130F-8CE8-4338-F5E1125A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FFEFB-813D-6000-124C-45866785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C2F9F-683B-4D5D-3D4D-739D0067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E6832-CD32-43E1-AD16-72F9FBE15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53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2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9D131F85-E68B-C85A-6955-1B959582B71B}"/>
              </a:ext>
            </a:extLst>
          </p:cNvPr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>
              <a:extLst>
                <a:ext uri="{FF2B5EF4-FFF2-40B4-BE49-F238E27FC236}">
                  <a16:creationId xmlns:a16="http://schemas.microsoft.com/office/drawing/2014/main" id="{1454AC93-089D-B974-C8F5-8D4BF1AE46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>
                <a:extLst>
                  <a:ext uri="{FF2B5EF4-FFF2-40B4-BE49-F238E27FC236}">
                    <a16:creationId xmlns:a16="http://schemas.microsoft.com/office/drawing/2014/main" id="{1C5D72B8-284E-654A-EA79-5925E290F5E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pic>
            <p:nvPicPr>
              <p:cNvPr id="2053" name="Picture 5">
                <a:extLst>
                  <a:ext uri="{FF2B5EF4-FFF2-40B4-BE49-F238E27FC236}">
                    <a16:creationId xmlns:a16="http://schemas.microsoft.com/office/drawing/2014/main" id="{F8037A1F-3D33-2B2F-8CF7-8858198A16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4" name="Rectangle 6">
                <a:extLst>
                  <a:ext uri="{FF2B5EF4-FFF2-40B4-BE49-F238E27FC236}">
                    <a16:creationId xmlns:a16="http://schemas.microsoft.com/office/drawing/2014/main" id="{85E4F96D-ACD3-C716-C801-E9C58F2008D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pic>
            <p:nvPicPr>
              <p:cNvPr id="2055" name="Picture 7">
                <a:extLst>
                  <a:ext uri="{FF2B5EF4-FFF2-40B4-BE49-F238E27FC236}">
                    <a16:creationId xmlns:a16="http://schemas.microsoft.com/office/drawing/2014/main" id="{2058EACA-2C5E-12D2-1F85-47DABDABF7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56" name="Group 8">
              <a:extLst>
                <a:ext uri="{FF2B5EF4-FFF2-40B4-BE49-F238E27FC236}">
                  <a16:creationId xmlns:a16="http://schemas.microsoft.com/office/drawing/2014/main" id="{9B603B6F-E8D6-C7D2-C5DD-9D1FB54EB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>
                <a:extLst>
                  <a:ext uri="{FF2B5EF4-FFF2-40B4-BE49-F238E27FC236}">
                    <a16:creationId xmlns:a16="http://schemas.microsoft.com/office/drawing/2014/main" id="{A0A74FC5-5B56-7F83-CF7F-4F97AB9B2B3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8" name="Line 10">
                <a:extLst>
                  <a:ext uri="{FF2B5EF4-FFF2-40B4-BE49-F238E27FC236}">
                    <a16:creationId xmlns:a16="http://schemas.microsoft.com/office/drawing/2014/main" id="{692944BE-E23A-33F3-08B9-B03CEF3A06E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9" name="Line 11">
                <a:extLst>
                  <a:ext uri="{FF2B5EF4-FFF2-40B4-BE49-F238E27FC236}">
                    <a16:creationId xmlns:a16="http://schemas.microsoft.com/office/drawing/2014/main" id="{B42239CB-EBB5-440D-27E0-39235C9278F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0" name="Line 12">
                <a:extLst>
                  <a:ext uri="{FF2B5EF4-FFF2-40B4-BE49-F238E27FC236}">
                    <a16:creationId xmlns:a16="http://schemas.microsoft.com/office/drawing/2014/main" id="{FD5CFB85-0A21-2162-ADDF-A7516FDD817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Line 13">
                <a:extLst>
                  <a:ext uri="{FF2B5EF4-FFF2-40B4-BE49-F238E27FC236}">
                    <a16:creationId xmlns:a16="http://schemas.microsoft.com/office/drawing/2014/main" id="{51FDC6F1-D149-2CE4-D0F4-181D02E4553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2" name="Line 14">
                <a:extLst>
                  <a:ext uri="{FF2B5EF4-FFF2-40B4-BE49-F238E27FC236}">
                    <a16:creationId xmlns:a16="http://schemas.microsoft.com/office/drawing/2014/main" id="{D0990520-C562-6E3F-D26C-E7B0C8B6751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3" name="Line 15">
                <a:extLst>
                  <a:ext uri="{FF2B5EF4-FFF2-40B4-BE49-F238E27FC236}">
                    <a16:creationId xmlns:a16="http://schemas.microsoft.com/office/drawing/2014/main" id="{FB3B412E-0181-9698-7786-24A668B78BC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4" name="Line 16">
                <a:extLst>
                  <a:ext uri="{FF2B5EF4-FFF2-40B4-BE49-F238E27FC236}">
                    <a16:creationId xmlns:a16="http://schemas.microsoft.com/office/drawing/2014/main" id="{F3730104-287E-6F28-FEB8-B62C2519C5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5" name="Line 17">
                <a:extLst>
                  <a:ext uri="{FF2B5EF4-FFF2-40B4-BE49-F238E27FC236}">
                    <a16:creationId xmlns:a16="http://schemas.microsoft.com/office/drawing/2014/main" id="{CFBF067C-6E00-913B-4330-9E79ECF03F6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6" name="Line 18">
                <a:extLst>
                  <a:ext uri="{FF2B5EF4-FFF2-40B4-BE49-F238E27FC236}">
                    <a16:creationId xmlns:a16="http://schemas.microsoft.com/office/drawing/2014/main" id="{AA5DA046-C9B0-F8F3-5031-54E4D0BFD39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7" name="Line 19">
                <a:extLst>
                  <a:ext uri="{FF2B5EF4-FFF2-40B4-BE49-F238E27FC236}">
                    <a16:creationId xmlns:a16="http://schemas.microsoft.com/office/drawing/2014/main" id="{CC0B27E2-467E-6F94-8720-E934A36C1DC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8" name="Line 20">
                <a:extLst>
                  <a:ext uri="{FF2B5EF4-FFF2-40B4-BE49-F238E27FC236}">
                    <a16:creationId xmlns:a16="http://schemas.microsoft.com/office/drawing/2014/main" id="{AAB7B884-12E1-F6DE-4F42-436E4F8B34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9" name="Line 21">
                <a:extLst>
                  <a:ext uri="{FF2B5EF4-FFF2-40B4-BE49-F238E27FC236}">
                    <a16:creationId xmlns:a16="http://schemas.microsoft.com/office/drawing/2014/main" id="{4C8EBE64-6015-4C8D-517A-3CE9D827EA9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0" name="Line 22">
                <a:extLst>
                  <a:ext uri="{FF2B5EF4-FFF2-40B4-BE49-F238E27FC236}">
                    <a16:creationId xmlns:a16="http://schemas.microsoft.com/office/drawing/2014/main" id="{78A89D2E-3612-B6D0-8FA1-1B3279EBD44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1" name="Line 23">
                <a:extLst>
                  <a:ext uri="{FF2B5EF4-FFF2-40B4-BE49-F238E27FC236}">
                    <a16:creationId xmlns:a16="http://schemas.microsoft.com/office/drawing/2014/main" id="{0D7ADC76-FF18-BD0D-5364-B4BFECFB86B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2" name="Line 24">
                <a:extLst>
                  <a:ext uri="{FF2B5EF4-FFF2-40B4-BE49-F238E27FC236}">
                    <a16:creationId xmlns:a16="http://schemas.microsoft.com/office/drawing/2014/main" id="{4893EC96-FEAB-128D-7F1E-25D1FDBF719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3" name="Line 25">
                <a:extLst>
                  <a:ext uri="{FF2B5EF4-FFF2-40B4-BE49-F238E27FC236}">
                    <a16:creationId xmlns:a16="http://schemas.microsoft.com/office/drawing/2014/main" id="{96E35DF9-31A2-C3A4-7372-91AE045ABF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4" name="Line 26">
                <a:extLst>
                  <a:ext uri="{FF2B5EF4-FFF2-40B4-BE49-F238E27FC236}">
                    <a16:creationId xmlns:a16="http://schemas.microsoft.com/office/drawing/2014/main" id="{95BA3CC8-86AA-2E40-E8C0-B450C3743D9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5" name="Line 27">
                <a:extLst>
                  <a:ext uri="{FF2B5EF4-FFF2-40B4-BE49-F238E27FC236}">
                    <a16:creationId xmlns:a16="http://schemas.microsoft.com/office/drawing/2014/main" id="{B14C64B8-ABE9-2013-2D3D-4ABF77E0B4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6" name="Line 28">
                <a:extLst>
                  <a:ext uri="{FF2B5EF4-FFF2-40B4-BE49-F238E27FC236}">
                    <a16:creationId xmlns:a16="http://schemas.microsoft.com/office/drawing/2014/main" id="{8BCAA88F-5135-C221-7100-3124F78F8C4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7" name="Line 29">
                <a:extLst>
                  <a:ext uri="{FF2B5EF4-FFF2-40B4-BE49-F238E27FC236}">
                    <a16:creationId xmlns:a16="http://schemas.microsoft.com/office/drawing/2014/main" id="{EDCBC0DE-1A6A-07F8-45B3-B6F713E66D2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8" name="Line 30">
                <a:extLst>
                  <a:ext uri="{FF2B5EF4-FFF2-40B4-BE49-F238E27FC236}">
                    <a16:creationId xmlns:a16="http://schemas.microsoft.com/office/drawing/2014/main" id="{B75D048B-D087-D9F8-750D-79AD28327E9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079" name="Rectangle 31">
            <a:extLst>
              <a:ext uri="{FF2B5EF4-FFF2-40B4-BE49-F238E27FC236}">
                <a16:creationId xmlns:a16="http://schemas.microsoft.com/office/drawing/2014/main" id="{35009DD0-C748-7DE8-079E-0129365A5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</a:t>
            </a: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AD239D59-33E0-86B9-051B-64DAA7271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Voc. Def.</a:t>
            </a:r>
          </a:p>
        </p:txBody>
      </p:sp>
      <p:sp>
        <p:nvSpPr>
          <p:cNvPr id="2081" name="Rectangle 33">
            <a:extLst>
              <a:ext uri="{FF2B5EF4-FFF2-40B4-BE49-F238E27FC236}">
                <a16:creationId xmlns:a16="http://schemas.microsoft.com/office/drawing/2014/main" id="{B386B0A4-CFFC-7E57-5017-E6218D59E3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82" name="Rectangle 34">
            <a:extLst>
              <a:ext uri="{FF2B5EF4-FFF2-40B4-BE49-F238E27FC236}">
                <a16:creationId xmlns:a16="http://schemas.microsoft.com/office/drawing/2014/main" id="{FB3A7EA3-578F-57C8-A52A-E490D25994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83" name="Rectangle 35">
            <a:extLst>
              <a:ext uri="{FF2B5EF4-FFF2-40B4-BE49-F238E27FC236}">
                <a16:creationId xmlns:a16="http://schemas.microsoft.com/office/drawing/2014/main" id="{88655B95-93A8-563A-74A2-0BDAFD43F5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975DDC46-8A7E-49AB-B481-4E5E2272BE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utoUpdateAnimBg="0"/>
      <p:bldP spid="2080" grpId="0" build="p" autoUpdateAnimBg="0">
        <p:tmplLst>
          <p:tmpl lvl="1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080"/>
                        </p:tgtEl>
                        <p:attrNameLst>
                          <p:attrName/>
                        </p:attrNameLst>
                      </p:cBhvr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WHOOSH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7200" b="1" kern="1200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7200" b="1">
          <a:solidFill>
            <a:srgbClr val="151AF5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4400" kern="1200">
          <a:solidFill>
            <a:srgbClr val="FF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>
            <a:extLst>
              <a:ext uri="{FF2B5EF4-FFF2-40B4-BE49-F238E27FC236}">
                <a16:creationId xmlns:a16="http://schemas.microsoft.com/office/drawing/2014/main" id="{EB35264F-09B7-3BA4-4EEA-96C860EEDF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7086600" cy="4038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i="1" kern="10" spc="-36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51AF5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Geographic</a:t>
            </a:r>
          </a:p>
          <a:p>
            <a:pPr algn="ctr"/>
            <a:r>
              <a:rPr lang="en-GB" sz="3600" i="1" kern="10" spc="-36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51AF5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Landforms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550AAF25-6E81-C6B9-F01B-57860D6CD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867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By: Mrs.</a:t>
            </a:r>
            <a:r>
              <a:rPr lang="en-US" altLang="en-US" sz="3600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Sanders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F4BECC-A65A-EA01-0696-9C7424828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Strait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0BDE7B8-25A1-CCDB-EA93-4DBBF0D7E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narrow body of water connecting two larger bodies of water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DD09EA3-D52D-5B02-489D-A6C682AE4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Sinkhole	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E8B8346-FE5F-C518-E545-37DD8DC3D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circular depression formed when the roof of a cave collapses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C36AFD-EDDB-91D4-5042-ACF2A9EFC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River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220967F-86CE-CDFD-B46D-C2CEFBCE2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natural flow of water that runs through the land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853DC37-4287-4E3C-4609-AD489C55E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Wetlands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39A6DBD-8922-CAEF-B8C7-022BF0E7A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land covered by shallow water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361FBFC-A646-4596-B257-A6857906E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C03478C-FEC4-D84A-D149-BC8A96021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densely wooded land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4C9BA9B-1C20-DDF0-F71E-80AB0E341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Lake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73EC97D-AB5F-5CC5-B85F-99BA06A95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inland body of water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4645151-A814-85BB-58B1-6B2C0EC3C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Coast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9CA940F-C994-2E74-45CF-D283C29CF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land near the ocean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3010FD5-D5C2-FC1C-8F24-4EEC2169C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Volcano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CBF255-26A3-812B-8AE1-52439D5BD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opening in the Earth’s crust where lava, ash, and gases erupt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817AC3D-1606-3BA5-5CAE-48DCC3591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Canyon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71EA132-A5A8-9FDF-A8CC-651671A4D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deep, narrow valley with steep walls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C28AB49-C64F-9D0D-582C-12FB323BF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Plain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BFCC119-214C-5DF4-B778-7E41C507B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nearly flat area of 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76D45F-CE0B-414A-6BA7-3B1FEFEE9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600"/>
              <a:t>Gulf</a:t>
            </a: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4A8E1B-AC67-15A7-DB75-827F6C66B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large part of the ocean that extends into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D6147D-E936-EA3D-8886-541CE4013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Hill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B973C4-F961-5320-4D4A-A7473C10D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rounded, elevated area of land smaller than a mountain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9A62220-106F-470E-8308-5C7DEA72F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Dune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9FF6852-F13C-4471-383B-14596D084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hill of sand shaped by wind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1A3961A-BD7E-DD75-1B21-3D0717505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Desert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48D1D99-6347-C9BA-6EE8-F3384D94A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extremely dry area with little water and few plants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53F4DA5-1D15-FB6D-CFED-718EFE633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Oasis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E7BD55-1D91-DE08-3A5A-DC2026C3E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in the desert with a water source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F1EA2E5-6DE9-43FD-8DB7-442C8DA51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Plateau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0C235EF-C579-CBBD-4B72-8C46BB6E8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large, flat, elevated area of land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24DE926-87CE-67F0-4F1B-509A13538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Glacier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68B9915-0EA6-F7DD-39AF-5D802C4DB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large area of slow-moving ice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3AE4D3C-641C-DD45-DBF6-C36ABD1AF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Valley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49DF4FF-9BD4-1074-0BF3-4C9280A01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low land between hills or mountains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893BD72-A7D6-E9FD-63A1-9CC798A95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Mountain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AC21924-5E6B-7C00-EDFD-1F6A7009D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rugged land that generally rises higher than 2,000 feet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EFF7834-4CDF-3516-0E42-A4F2F724D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500"/>
              <a:t>Study for your test !!!</a:t>
            </a:r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0033B8E-417B-DCD6-CABB-D00B5E60E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Matching</a:t>
            </a:r>
          </a:p>
          <a:p>
            <a:r>
              <a:rPr lang="en-US" altLang="en-US"/>
              <a:t>Fill-in-the-blank</a:t>
            </a:r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CC00F28A-9B86-6D8C-74E7-334D0CF1EC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048000"/>
          <a:ext cx="1776413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76240" imgH="3169800" progId="MS_ClipArt_Gallery.2">
                  <p:embed/>
                </p:oleObj>
              </mc:Choice>
              <mc:Fallback>
                <p:oleObj name="Clip" r:id="rId4" imgW="1776240" imgH="3169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776413" cy="317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>
            <a:extLst>
              <a:ext uri="{FF2B5EF4-FFF2-40B4-BE49-F238E27FC236}">
                <a16:creationId xmlns:a16="http://schemas.microsoft.com/office/drawing/2014/main" id="{FA2E7E69-9EA8-A15B-FA50-2C1CBE128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3886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solidFill>
                  <a:srgbClr val="00CC00"/>
                </a:solidFill>
                <a:latin typeface="Comic Sans MS" panose="030F0702030302020204" pitchFamily="66" charset="0"/>
              </a:rPr>
              <a:t>Stop, Drop everything, &amp; Study tonight!</a:t>
            </a:r>
            <a:endParaRPr lang="en-US" altLang="en-US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C005A94A-1A50-6B58-9D3E-E7C5EAAFA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C60BA91-6EC5-63CB-E37B-BD2A9A13F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600"/>
              <a:t>Ocean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5BB459D-292C-3A7D-3F94-8417CA650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large body of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7A12B07-4E4A-F5C9-1D38-C8A76B47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Coral Reef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A18AC5-5EFF-96FE-B39A-90CD5347F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ocean ridge made up of skeletal remains of tiny sea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D3FF9B-967B-E4EA-4618-5F4112299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Peninsula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DC33877-3363-632D-7F7E-516E3F0E9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land that sticks out into a lake or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2FBF351-1446-1632-E600-1FB3C1B0B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008E151-E1F3-4A9B-B8F1-4F658C1EE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 of a large body of water that is smaller than a gulf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00D0400-FC2C-7777-FB54-6AA0FE8C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Isthmus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E79AFA9-6125-F7C9-B126-657772C5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narrow piece of land connecting two larger land areas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4E34B71-32B4-85A9-6934-A1F2E1BAD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Delta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A8DAA90-4358-28DE-2989-0883ECAFB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where a river deposits soil into the ocean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948DA76-7E32-033B-298A-F92147958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Island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5DFAB3D-0E04-172C-3E16-1110C855F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area of land surrounded entirely by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rtrait Notebook">
  <a:themeElements>
    <a:clrScheme name="Portrait Notebook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Portrait Noteboo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rtrait 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40</TotalTime>
  <Words>371</Words>
  <Application>Microsoft Office PowerPoint</Application>
  <PresentationFormat>On-screen Show (4:3)</PresentationFormat>
  <Paragraphs>94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Comic Sans MS</vt:lpstr>
      <vt:lpstr>Arial</vt:lpstr>
      <vt:lpstr>Portrait Notebook</vt:lpstr>
      <vt:lpstr>Microsoft Clip Gallery</vt:lpstr>
      <vt:lpstr>PowerPoint Presentation</vt:lpstr>
      <vt:lpstr>Gulf</vt:lpstr>
      <vt:lpstr>Ocean</vt:lpstr>
      <vt:lpstr>Coral Reef</vt:lpstr>
      <vt:lpstr>Peninsula</vt:lpstr>
      <vt:lpstr>Bay</vt:lpstr>
      <vt:lpstr>Isthmus</vt:lpstr>
      <vt:lpstr>Delta</vt:lpstr>
      <vt:lpstr>Island</vt:lpstr>
      <vt:lpstr>Strait</vt:lpstr>
      <vt:lpstr>Sinkhole </vt:lpstr>
      <vt:lpstr>River</vt:lpstr>
      <vt:lpstr>Wetlands</vt:lpstr>
      <vt:lpstr>Forest</vt:lpstr>
      <vt:lpstr>Lake</vt:lpstr>
      <vt:lpstr>Coast</vt:lpstr>
      <vt:lpstr>Volcano</vt:lpstr>
      <vt:lpstr>Canyon</vt:lpstr>
      <vt:lpstr>Plain</vt:lpstr>
      <vt:lpstr>Hill</vt:lpstr>
      <vt:lpstr>Dune</vt:lpstr>
      <vt:lpstr>Desert</vt:lpstr>
      <vt:lpstr>Oasis</vt:lpstr>
      <vt:lpstr>Plateau</vt:lpstr>
      <vt:lpstr>Glacier</vt:lpstr>
      <vt:lpstr>Valley</vt:lpstr>
      <vt:lpstr>Mountain</vt:lpstr>
      <vt:lpstr>Study for your test !!!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one1</dc:creator>
  <cp:lastModifiedBy>Nayan GRIFFITHS</cp:lastModifiedBy>
  <cp:revision>7</cp:revision>
  <dcterms:created xsi:type="dcterms:W3CDTF">2007-07-09T22:42:24Z</dcterms:created>
  <dcterms:modified xsi:type="dcterms:W3CDTF">2023-06-05T15:53:02Z</dcterms:modified>
</cp:coreProperties>
</file>